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553-1432-0BF3-7566-7AD781CB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4F49-0E03-EE1D-E23F-7E22D3A5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8585-E930-E3B3-BF03-8CA6E85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0D89-ECE4-3C6F-AEFD-5ED91886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818E-E60B-0DCC-33D0-1FDCC2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D06-6E49-AE8A-48C2-4AE4355F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D2F40-82EF-45BE-6FA3-DAEBBFE4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A90-5DD5-ADD0-B02D-51287790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6045-7DDC-38E0-6CB2-4934A019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E81D-2C92-97CF-C15F-46D05D2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3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5DE8-4869-AEBA-2DE0-B0E25407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1207-EAF6-AB70-A92E-0A117C61B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C0F9-1F6A-0E02-699E-CD3E79C0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A62-B7BF-7F0D-09F7-A8BE40D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E7B2-8AA7-FE27-6E31-3319C99F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3FE5-8183-4453-DAC6-29DA0D88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21FD-8773-48FE-C55B-14803E15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CB8-D46F-0D75-A2C9-0ED0786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0CCD-5B74-FA79-78D6-BB744F5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8D6-A908-FDA4-CBA2-A0E43C13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3D3B-A501-487B-5134-169C932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EA8E-25D8-2AEA-3F09-3C3B943A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A87-A52D-EB58-3A6A-C75E3A4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9114-80CB-557B-9410-41107749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1D36-4929-E2B7-432E-2E816F5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14BA-9F13-426B-FF9A-1571BC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9F33-F60D-0390-E9D5-703FA565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419A-3B38-EC36-15CD-BCD511C1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E17F-FD28-72B0-0F7C-66A3DA5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45680-050D-F74B-9E53-F14ED248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7CBC-8C44-0358-250C-C0B4580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439-6DBB-E42E-C2B0-32A00470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303-C01F-808B-23A0-CFA3DD89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5FEB-82B8-9617-E569-916B645B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30AD5-FE7A-BA31-103F-7FCC1FBA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DDA8-6E39-8086-3AE6-DA55226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3EC1-911B-5F66-E93F-4CF2CED6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2945-BC14-E334-D8E5-D0FEC5A0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09793-BEDE-515F-2C17-B1BFCF4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9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F39-F653-60CA-5AB0-2E70549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65490-C29F-6408-D2AF-5A91C8BD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03CF-36D4-5EBF-3D9F-9F3BED52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7520-3670-43A5-FBA1-D361D4D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C22BA-13B5-0279-2F88-779FBC9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E45A-E622-F198-7AE7-E208099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AACE-A1CD-8917-22F1-9D90FA8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923F-5199-1B22-3D31-AE877654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B2E8-1253-4221-F356-194A164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168B-25AA-E8AB-362F-50F8A23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DE98-A4C5-C877-147E-E5628AEB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081B1-E2B0-76F5-FC78-B1281FD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5CE-4477-AE27-D3B4-8C6F0D11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1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2491-C3F2-D1BD-1984-2ACD67F2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EF9C4-4E17-D455-C15A-97022C034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8B55-D6A0-4128-8AF6-30953191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9E47A-370A-A9F8-9E75-86F72850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AB90-4462-77EF-C5E1-A5DDEEF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E7EA-93CF-950E-000A-82C526DC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421A6-BC16-8266-55C4-9946A5F4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A7DD-1886-2ADC-F88A-A1D40FA6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4CA6-896F-25F9-782F-B195A3FE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B351-416A-614B-07EF-D3BE6FEB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E532-E3EE-F16A-8BC1-4B754B40D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ED836314-D0F9-7F48-DD3B-3AD53463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28"/>
          <a:stretch/>
        </p:blipFill>
        <p:spPr>
          <a:xfrm>
            <a:off x="1229186" y="68287"/>
            <a:ext cx="9173599" cy="672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AC1BB-561A-F97E-7FEA-0A3C18F04667}"/>
              </a:ext>
            </a:extLst>
          </p:cNvPr>
          <p:cNvSpPr txBox="1"/>
          <p:nvPr/>
        </p:nvSpPr>
        <p:spPr>
          <a:xfrm>
            <a:off x="4773881" y="445324"/>
            <a:ext cx="540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8326-43FA-1418-4D3F-AA28591F0FAA}"/>
              </a:ext>
            </a:extLst>
          </p:cNvPr>
          <p:cNvSpPr txBox="1"/>
          <p:nvPr/>
        </p:nvSpPr>
        <p:spPr>
          <a:xfrm>
            <a:off x="8809513" y="102807"/>
            <a:ext cx="14270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Memory Mapped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FE47-7EED-59CB-499C-0D80E9A8D451}"/>
              </a:ext>
            </a:extLst>
          </p:cNvPr>
          <p:cNvSpPr txBox="1"/>
          <p:nvPr/>
        </p:nvSpPr>
        <p:spPr>
          <a:xfrm>
            <a:off x="8982971" y="612700"/>
            <a:ext cx="72167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XADDR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839B-E0CC-154C-99D2-A4D2FC85C5F9}"/>
              </a:ext>
            </a:extLst>
          </p:cNvPr>
          <p:cNvSpPr txBox="1"/>
          <p:nvPr/>
        </p:nvSpPr>
        <p:spPr>
          <a:xfrm>
            <a:off x="9069173" y="832788"/>
            <a:ext cx="71686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CADDR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D1923-DE96-BE94-739B-35FE4F42BBA2}"/>
              </a:ext>
            </a:extLst>
          </p:cNvPr>
          <p:cNvSpPr txBox="1"/>
          <p:nvPr/>
        </p:nvSpPr>
        <p:spPr>
          <a:xfrm>
            <a:off x="9343807" y="1341916"/>
            <a:ext cx="67165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8C292-2693-9BBE-4914-E82C8CE172B2}"/>
              </a:ext>
            </a:extLst>
          </p:cNvPr>
          <p:cNvSpPr txBox="1"/>
          <p:nvPr/>
        </p:nvSpPr>
        <p:spPr>
          <a:xfrm>
            <a:off x="9366187" y="1851044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Program ROM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FA85EE-ACD7-B0B9-0DB7-6515BE327D97}"/>
              </a:ext>
            </a:extLst>
          </p:cNvPr>
          <p:cNvCxnSpPr/>
          <p:nvPr/>
        </p:nvCxnSpPr>
        <p:spPr>
          <a:xfrm>
            <a:off x="5219205" y="651134"/>
            <a:ext cx="237507" cy="1696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82AD7-800A-6956-2BA4-941FA844DEF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639299" y="307319"/>
            <a:ext cx="170214" cy="138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7927F3-BEA4-F871-B1BA-2E3BF3C42F2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639299" y="740267"/>
            <a:ext cx="343672" cy="228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D1978-E15A-EF1B-59E8-AEA82992C4E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431481" y="960355"/>
            <a:ext cx="637692" cy="3291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7D0FAA-31B0-AE0F-6A7D-D6ECE4923068}"/>
              </a:ext>
            </a:extLst>
          </p:cNvPr>
          <p:cNvCxnSpPr>
            <a:cxnSpLocks/>
          </p:cNvCxnSpPr>
          <p:nvPr/>
        </p:nvCxnSpPr>
        <p:spPr>
          <a:xfrm flipH="1">
            <a:off x="9167751" y="1469483"/>
            <a:ext cx="176056" cy="1409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6CEC0-8E91-9009-B39E-EF42C67891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77101" y="1738005"/>
            <a:ext cx="1089086" cy="317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D6BCD6-C386-01E6-9D36-FBA6B491BE5E}"/>
              </a:ext>
            </a:extLst>
          </p:cNvPr>
          <p:cNvSpPr txBox="1"/>
          <p:nvPr/>
        </p:nvSpPr>
        <p:spPr>
          <a:xfrm>
            <a:off x="4052209" y="651134"/>
            <a:ext cx="9160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Control Unit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9F02E-9F96-6D5E-EF13-8F97CF8B92A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510237" y="1060157"/>
            <a:ext cx="458028" cy="995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ECB9BF-EBC7-F105-74C1-A9DE8E5A0B53}"/>
              </a:ext>
            </a:extLst>
          </p:cNvPr>
          <p:cNvSpPr txBox="1"/>
          <p:nvPr/>
        </p:nvSpPr>
        <p:spPr>
          <a:xfrm>
            <a:off x="1561607" y="1896780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Accumulator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23CB1E-3778-EC17-6FCD-A20E22708E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168425" y="2151914"/>
            <a:ext cx="794469" cy="4309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D018D1-2B7A-FCD6-3DAA-874372B6999C}"/>
              </a:ext>
            </a:extLst>
          </p:cNvPr>
          <p:cNvSpPr txBox="1"/>
          <p:nvPr/>
        </p:nvSpPr>
        <p:spPr>
          <a:xfrm>
            <a:off x="1452750" y="3254525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 Register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283DA-66BE-F0CA-B420-5945325C4C11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059568" y="3509659"/>
            <a:ext cx="830382" cy="358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F0657B-4BCD-03BF-2D47-A12DDC4CBCBC}"/>
              </a:ext>
            </a:extLst>
          </p:cNvPr>
          <p:cNvSpPr txBox="1"/>
          <p:nvPr/>
        </p:nvSpPr>
        <p:spPr>
          <a:xfrm>
            <a:off x="1749258" y="5201359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A3E4CB-9B43-4A40-FB3C-01B070C8717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356076" y="5456493"/>
            <a:ext cx="654319" cy="5524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9F269-140B-CC49-F08F-282B7FFF41E5}"/>
              </a:ext>
            </a:extLst>
          </p:cNvPr>
          <p:cNvSpPr txBox="1"/>
          <p:nvPr/>
        </p:nvSpPr>
        <p:spPr>
          <a:xfrm>
            <a:off x="5489182" y="6380689"/>
            <a:ext cx="121363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Debugging Display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BA8202-CE3D-9428-4DA5-B6F513139E8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118265" y="6380689"/>
            <a:ext cx="370917" cy="2045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C45942-170E-F179-A243-8F22DE03F876}"/>
              </a:ext>
            </a:extLst>
          </p:cNvPr>
          <p:cNvSpPr txBox="1"/>
          <p:nvPr/>
        </p:nvSpPr>
        <p:spPr>
          <a:xfrm>
            <a:off x="9679636" y="2877522"/>
            <a:ext cx="89272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MBR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AB5E95-2750-1E74-0A2B-2A4867CBFA9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9222312" y="3005089"/>
            <a:ext cx="457324" cy="3747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073718-AA5F-AAC6-6F83-537D1C5F83DE}"/>
              </a:ext>
            </a:extLst>
          </p:cNvPr>
          <p:cNvSpPr txBox="1"/>
          <p:nvPr/>
        </p:nvSpPr>
        <p:spPr>
          <a:xfrm>
            <a:off x="7073735" y="6125555"/>
            <a:ext cx="73429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CDATA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A6044-D5DD-703F-B1A2-A0D5727FC867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440881" y="5865052"/>
            <a:ext cx="191727" cy="2605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FF3BC8C-C6BB-CC9D-EB4D-8E23DB06AA67}"/>
              </a:ext>
            </a:extLst>
          </p:cNvPr>
          <p:cNvSpPr txBox="1"/>
          <p:nvPr/>
        </p:nvSpPr>
        <p:spPr>
          <a:xfrm>
            <a:off x="5567547" y="5921044"/>
            <a:ext cx="85700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(CDATA)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6BC356-3D07-D920-932E-074902E1E2EE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996049" y="5640779"/>
            <a:ext cx="69085" cy="2802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791060-5254-00F7-278C-219C92B1AA54}"/>
              </a:ext>
            </a:extLst>
          </p:cNvPr>
          <p:cNvSpPr txBox="1"/>
          <p:nvPr/>
        </p:nvSpPr>
        <p:spPr>
          <a:xfrm>
            <a:off x="5567548" y="3867170"/>
            <a:ext cx="64918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(ALU)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84B141-46DF-8190-223B-28EDFD998664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892140" y="4276193"/>
            <a:ext cx="437220" cy="1263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49115B-9F01-CF5C-5AB1-576EB806AD98}"/>
              </a:ext>
            </a:extLst>
          </p:cNvPr>
          <p:cNvSpPr txBox="1"/>
          <p:nvPr/>
        </p:nvSpPr>
        <p:spPr>
          <a:xfrm>
            <a:off x="5489182" y="3144304"/>
            <a:ext cx="64918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Carry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8B4956-507A-0612-3DC9-2223B49E83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5813774" y="3005089"/>
            <a:ext cx="216817" cy="1392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FA3827-3B7D-26EF-CCFD-FFBD2CE8F48C}"/>
              </a:ext>
            </a:extLst>
          </p:cNvPr>
          <p:cNvSpPr txBox="1"/>
          <p:nvPr/>
        </p:nvSpPr>
        <p:spPr>
          <a:xfrm>
            <a:off x="5545988" y="3447568"/>
            <a:ext cx="11295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Z- Selection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8D5CAE-698E-F440-127C-94594C100261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6110750" y="3237828"/>
            <a:ext cx="218610" cy="2097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7C24C-F26E-0448-4F23-AC902E801893}"/>
              </a:ext>
            </a:extLst>
          </p:cNvPr>
          <p:cNvSpPr txBox="1"/>
          <p:nvPr/>
        </p:nvSpPr>
        <p:spPr>
          <a:xfrm>
            <a:off x="4142563" y="2749955"/>
            <a:ext cx="55689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ALU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6443C8-7CB4-B5E0-072D-70B6DC9DB722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4421010" y="3005089"/>
            <a:ext cx="278447" cy="1970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61753E-5C77-5D16-B412-63257CF64A36}"/>
              </a:ext>
            </a:extLst>
          </p:cNvPr>
          <p:cNvSpPr txBox="1"/>
          <p:nvPr/>
        </p:nvSpPr>
        <p:spPr>
          <a:xfrm>
            <a:off x="9679635" y="3575135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Bus Bridge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B555F-C8F3-3863-029F-68060FCD44C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946416" y="3475485"/>
            <a:ext cx="1733219" cy="3041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3</cp:revision>
  <dcterms:created xsi:type="dcterms:W3CDTF">2023-04-01T08:53:20Z</dcterms:created>
  <dcterms:modified xsi:type="dcterms:W3CDTF">2023-04-01T09:26:47Z</dcterms:modified>
</cp:coreProperties>
</file>